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1" r:id="rId1"/>
    <p:sldMasterId id="2147483695" r:id="rId2"/>
    <p:sldMasterId id="2147483705" r:id="rId3"/>
  </p:sldMasterIdLst>
  <p:notesMasterIdLst>
    <p:notesMasterId r:id="rId12"/>
  </p:notesMasterIdLst>
  <p:handoutMasterIdLst>
    <p:handoutMasterId r:id="rId13"/>
  </p:handoutMasterIdLst>
  <p:sldIdLst>
    <p:sldId id="256" r:id="rId4"/>
    <p:sldId id="283" r:id="rId5"/>
    <p:sldId id="320" r:id="rId6"/>
    <p:sldId id="329" r:id="rId7"/>
    <p:sldId id="321" r:id="rId8"/>
    <p:sldId id="328" r:id="rId9"/>
    <p:sldId id="322" r:id="rId10"/>
    <p:sldId id="298" r:id="rId11"/>
  </p:sldIdLst>
  <p:sldSz cx="9144000" cy="6858000" type="screen4x3"/>
  <p:notesSz cx="6858000" cy="9296400"/>
  <p:custDataLst>
    <p:tags r:id="rId1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1C1C1C"/>
    <a:srgbClr val="C00000"/>
    <a:srgbClr val="57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84" autoAdjust="0"/>
    <p:restoredTop sz="93289" autoAdjust="0"/>
  </p:normalViewPr>
  <p:slideViewPr>
    <p:cSldViewPr>
      <p:cViewPr varScale="1">
        <p:scale>
          <a:sx n="95" d="100"/>
          <a:sy n="95" d="100"/>
        </p:scale>
        <p:origin x="172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2592" y="-172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tags" Target="tags/tag1.xml"/><Relationship Id="rId15" Type="http://schemas.openxmlformats.org/officeDocument/2006/relationships/commentAuthors" Target="commentAuthor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F1436-2DFE-48EC-87F9-95A71BBCF08C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A13929-EE6F-4B01-8C60-0B884F941B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2177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CE38E-1CC2-4217-8AD9-90FAA305FA89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98C92A-652E-41D1-B480-FECB2537A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751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8C92A-652E-41D1-B480-FECB2537A5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71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8C92A-652E-41D1-B480-FECB2537A52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38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418A04-45BF-4F67-AE89-9EB7AD4C0AD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31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418A04-45BF-4F67-AE89-9EB7AD4C0AD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552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418A04-45BF-4F67-AE89-9EB7AD4C0AD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574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418A04-45BF-4F67-AE89-9EB7AD4C0AD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300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418A04-45BF-4F67-AE89-9EB7AD4C0AD8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5376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8C92A-652E-41D1-B480-FECB2537A52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07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0" y="6521450"/>
            <a:ext cx="2362200" cy="3365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 hasCustomPrompt="1"/>
          </p:nvPr>
        </p:nvSpPr>
        <p:spPr bwMode="auto">
          <a:xfrm>
            <a:off x="609600" y="3200400"/>
            <a:ext cx="8153400" cy="685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2900" cap="none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subtitle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762000" y="2057400"/>
            <a:ext cx="7848600" cy="1371600"/>
          </a:xfrm>
        </p:spPr>
        <p:txBody>
          <a:bodyPr/>
          <a:lstStyle>
            <a:lvl1pPr marL="0" indent="0" algn="ctr">
              <a:buNone/>
              <a:defRPr kumimoji="0" lang="en-US" sz="3400" b="1" i="0" u="none" strike="noStrike" kern="0" cap="none" spc="0" normalizeH="0" baseline="0" noProof="0" smtClean="0">
                <a:ln>
                  <a:noFill/>
                </a:ln>
                <a:solidFill>
                  <a:srgbClr val="B30938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Title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5181600" y="4876800"/>
            <a:ext cx="3733800" cy="1295400"/>
          </a:xfrm>
        </p:spPr>
        <p:txBody>
          <a:bodyPr/>
          <a:lstStyle>
            <a:lvl1pPr algn="r">
              <a:buNone/>
              <a:def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add Presented by: </a:t>
            </a:r>
            <a:endParaRPr lang="en-US"/>
          </a:p>
        </p:txBody>
      </p:sp>
    </p:spTree>
  </p:cSld>
  <p:clrMapOvr>
    <a:masterClrMapping/>
  </p:clrMapOvr>
  <p:transition/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0" y="6521450"/>
            <a:ext cx="2362200" cy="3365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 hasCustomPrompt="1"/>
          </p:nvPr>
        </p:nvSpPr>
        <p:spPr bwMode="auto">
          <a:xfrm>
            <a:off x="609600" y="3200400"/>
            <a:ext cx="8153400" cy="685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2900" cap="none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subtitle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762000" y="2057400"/>
            <a:ext cx="7848600" cy="1371600"/>
          </a:xfrm>
        </p:spPr>
        <p:txBody>
          <a:bodyPr/>
          <a:lstStyle>
            <a:lvl1pPr marL="0" indent="0" algn="ctr">
              <a:buNone/>
              <a:defRPr kumimoji="0" lang="en-US" sz="3400" b="1" i="0" u="none" strike="noStrike" kern="0" cap="none" spc="0" normalizeH="0" baseline="0" noProof="0" smtClean="0">
                <a:ln>
                  <a:noFill/>
                </a:ln>
                <a:solidFill>
                  <a:srgbClr val="B30938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Title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5181600" y="4876800"/>
            <a:ext cx="3733800" cy="1295400"/>
          </a:xfrm>
        </p:spPr>
        <p:txBody>
          <a:bodyPr/>
          <a:lstStyle>
            <a:lvl1pPr algn="r">
              <a:buNone/>
              <a:def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add Presented by: </a:t>
            </a:r>
            <a:endParaRPr lang="en-US"/>
          </a:p>
        </p:txBody>
      </p:sp>
    </p:spTree>
  </p:cSld>
  <p:clrMapOvr>
    <a:masterClrMapping/>
  </p:clrMapOvr>
  <p:transition/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74638"/>
            <a:ext cx="8001000" cy="639762"/>
          </a:xfrm>
          <a:prstGeom prst="rect">
            <a:avLst/>
          </a:prstGeom>
        </p:spPr>
        <p:txBody>
          <a:bodyPr/>
          <a:lstStyle>
            <a:lvl1pPr algn="l">
              <a:defRPr sz="3200" cap="none" baseline="0">
                <a:solidFill>
                  <a:srgbClr val="B30938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001000" cy="4114800"/>
          </a:xfrm>
        </p:spPr>
        <p:txBody>
          <a:bodyPr/>
          <a:lstStyle>
            <a:lvl1pPr marL="346075" indent="-346075">
              <a:buClr>
                <a:srgbClr val="B30938"/>
              </a:buClr>
              <a:buFont typeface="Wingdings" pitchFamily="2" charset="2"/>
              <a:buChar char="§"/>
              <a:defRPr/>
            </a:lvl1pPr>
            <a:lvl2pPr marL="803275" indent="-346075">
              <a:defRPr/>
            </a:lvl2pPr>
            <a:lvl3pPr marL="1260475" indent="-346075">
              <a:buClr>
                <a:srgbClr val="B30938"/>
              </a:buClr>
              <a:defRPr sz="2400" b="1">
                <a:solidFill>
                  <a:srgbClr val="B30938"/>
                </a:solidFill>
              </a:defRPr>
            </a:lvl3pPr>
            <a:lvl4pPr marL="1717675" indent="-346075">
              <a:defRPr b="0"/>
            </a:lvl4pPr>
            <a:lvl5pPr>
              <a:buClr>
                <a:srgbClr val="920826"/>
              </a:buClr>
              <a:buFont typeface="Wingdings" pitchFamily="2" charset="2"/>
              <a:buChar char="§"/>
              <a:defRPr sz="2200"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2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475CA3B-7AE6-459F-9581-72C29BEEB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274638"/>
            <a:ext cx="8153400" cy="1143000"/>
          </a:xfrm>
          <a:prstGeom prst="rect">
            <a:avLst/>
          </a:prstGeom>
        </p:spPr>
        <p:txBody>
          <a:bodyPr/>
          <a:lstStyle>
            <a:lvl1pPr algn="ctr">
              <a:defRPr sz="3200" cap="none" baseline="0">
                <a:solidFill>
                  <a:srgbClr val="B30938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48100" cy="4114800"/>
          </a:xfrm>
        </p:spPr>
        <p:txBody>
          <a:bodyPr/>
          <a:lstStyle>
            <a:lvl1pPr>
              <a:buClr>
                <a:srgbClr val="B30938"/>
              </a:buClr>
              <a:buFont typeface="Wingdings" pitchFamily="2" charset="2"/>
              <a:buChar char="§"/>
              <a:defRPr sz="2800"/>
            </a:lvl1pPr>
            <a:lvl2pPr>
              <a:defRPr sz="2400"/>
            </a:lvl2pPr>
            <a:lvl3pPr>
              <a:buClr>
                <a:srgbClr val="B30938"/>
              </a:buClr>
              <a:defRPr sz="2000" b="1">
                <a:solidFill>
                  <a:srgbClr val="B30938"/>
                </a:solidFill>
              </a:defRPr>
            </a:lvl3pPr>
            <a:lvl4pPr>
              <a:defRPr sz="1600" b="0"/>
            </a:lvl4pPr>
            <a:lvl5pPr marL="1828800" indent="0">
              <a:buClr>
                <a:srgbClr val="920826"/>
              </a:buClr>
              <a:buNone/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848100" cy="4114800"/>
          </a:xfrm>
        </p:spPr>
        <p:txBody>
          <a:bodyPr/>
          <a:lstStyle>
            <a:lvl1pPr>
              <a:buClr>
                <a:srgbClr val="B30938"/>
              </a:buClr>
              <a:buFont typeface="Wingdings" pitchFamily="2" charset="2"/>
              <a:buChar char="§"/>
              <a:defRPr sz="2800"/>
            </a:lvl1pPr>
            <a:lvl2pPr>
              <a:defRPr sz="2400"/>
            </a:lvl2pPr>
            <a:lvl3pPr>
              <a:defRPr sz="2000" b="1">
                <a:solidFill>
                  <a:srgbClr val="B30938"/>
                </a:solidFill>
              </a:defRPr>
            </a:lvl3pPr>
            <a:lvl4pPr>
              <a:defRPr sz="1600" b="0"/>
            </a:lvl4pPr>
            <a:lvl5pPr marL="1828800" indent="0">
              <a:buClr>
                <a:srgbClr val="920826"/>
              </a:buClr>
              <a:buNone/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162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D90D59D-1D62-4987-834C-714DE803C4A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Slide Number Placeholder 3"/>
          <p:cNvSpPr txBox="1"/>
          <p:nvPr/>
        </p:nvSpPr>
        <p:spPr>
          <a:xfrm>
            <a:off x="152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475CA3B-7AE6-459F-9581-72C29BEEB4FB}" type="slidenum">
              <a:rPr kumimoji="0" lang="en-US" sz="2400" b="0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en-US" sz="2400" b="0" i="0" u="none" strike="noStrike" kern="1200" cap="none" spc="0" normalizeH="0" baseline="-2500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3"/>
          <p:cNvSpPr txBox="1"/>
          <p:nvPr userDrawn="1"/>
        </p:nvSpPr>
        <p:spPr>
          <a:xfrm>
            <a:off x="152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475CA3B-7AE6-459F-9581-72C29BEEB4FB}" type="slidenum">
              <a:rPr kumimoji="0" lang="en-US" sz="2400" b="0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en-US" sz="2400" b="0" i="0" u="none" strike="noStrike" kern="1200" cap="none" spc="0" normalizeH="0" baseline="-2500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>
              <a:defRPr sz="3200" cap="none" baseline="0">
                <a:solidFill>
                  <a:srgbClr val="B30938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174875"/>
            <a:ext cx="4040188" cy="3951288"/>
          </a:xfrm>
        </p:spPr>
        <p:txBody>
          <a:bodyPr/>
          <a:lstStyle>
            <a:lvl1pPr>
              <a:buFont typeface="Wingdings" pitchFamily="2" charset="2"/>
              <a:buChar char="§"/>
              <a:defRPr sz="2400"/>
            </a:lvl1pPr>
            <a:lvl2pPr>
              <a:defRPr sz="2000"/>
            </a:lvl2pPr>
            <a:lvl3pPr>
              <a:defRPr sz="2000" b="1">
                <a:solidFill>
                  <a:srgbClr val="B30938"/>
                </a:solidFill>
              </a:defRPr>
            </a:lvl3pPr>
            <a:lvl4pPr>
              <a:defRPr sz="1600" b="0"/>
            </a:lvl4pPr>
            <a:lvl5pPr marL="1828800" indent="0">
              <a:buClr>
                <a:srgbClr val="920826"/>
              </a:buClr>
              <a:buNone/>
              <a:defRPr sz="16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174875"/>
            <a:ext cx="4041775" cy="3951288"/>
          </a:xfrm>
        </p:spPr>
        <p:txBody>
          <a:bodyPr/>
          <a:lstStyle>
            <a:lvl1pPr>
              <a:buFont typeface="Wingdings" pitchFamily="2" charset="2"/>
              <a:buChar char="§"/>
              <a:defRPr sz="2400"/>
            </a:lvl1pPr>
            <a:lvl2pPr>
              <a:defRPr sz="2000"/>
            </a:lvl2pPr>
            <a:lvl3pPr>
              <a:defRPr sz="2000" b="1">
                <a:solidFill>
                  <a:srgbClr val="B30938"/>
                </a:solidFill>
              </a:defRPr>
            </a:lvl3pPr>
            <a:lvl4pPr>
              <a:defRPr sz="1600" b="0"/>
            </a:lvl4pPr>
            <a:lvl5pPr marL="1828800" indent="0">
              <a:buClr>
                <a:srgbClr val="920826"/>
              </a:buClr>
              <a:buNone/>
              <a:defRPr sz="16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2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475CA3B-7AE6-459F-9581-72C29BEEB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cap="none" baseline="0">
                <a:solidFill>
                  <a:srgbClr val="B30938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2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475CA3B-7AE6-459F-9581-72C29BEEB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2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475CA3B-7AE6-459F-9581-72C29BEEB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solidFill>
                  <a:srgbClr val="B3093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264150" cy="5853113"/>
          </a:xfrm>
        </p:spPr>
        <p:txBody>
          <a:bodyPr/>
          <a:lstStyle>
            <a:lvl1pPr>
              <a:buFont typeface="Wingdings" pitchFamily="2" charset="2"/>
              <a:buChar char="§"/>
              <a:defRPr sz="2800"/>
            </a:lvl1pPr>
            <a:lvl2pPr>
              <a:defRPr sz="2600"/>
            </a:lvl2pPr>
            <a:lvl3pPr>
              <a:defRPr sz="2000" b="1">
                <a:solidFill>
                  <a:srgbClr val="B30938"/>
                </a:solidFill>
              </a:defRPr>
            </a:lvl3pPr>
            <a:lvl4pPr>
              <a:defRPr sz="1600" b="0"/>
            </a:lvl4pPr>
            <a:lvl5pPr marL="1828800" indent="0">
              <a:buClr>
                <a:srgbClr val="920826"/>
              </a:buClr>
              <a:buNone/>
              <a:defRPr sz="2000" b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2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475CA3B-7AE6-459F-9581-72C29BEEB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800" b="1" cap="none" baseline="0">
                <a:solidFill>
                  <a:srgbClr val="B30938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Text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2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475CA3B-7AE6-459F-9581-72C29BEEB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ctrTitle" hasCustomPrompt="1"/>
          </p:nvPr>
        </p:nvSpPr>
        <p:spPr bwMode="auto">
          <a:xfrm>
            <a:off x="609600" y="3200400"/>
            <a:ext cx="8153400" cy="685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2900" cap="none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Subtitle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762000" y="2057400"/>
            <a:ext cx="7848600" cy="1371600"/>
          </a:xfrm>
        </p:spPr>
        <p:txBody>
          <a:bodyPr/>
          <a:lstStyle>
            <a:lvl1pPr marL="0" indent="0" algn="ctr">
              <a:buNone/>
              <a:def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rgbClr val="B30938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Title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800600" y="4648200"/>
            <a:ext cx="3733800" cy="1524000"/>
          </a:xfrm>
        </p:spPr>
        <p:txBody>
          <a:bodyPr/>
          <a:lstStyle>
            <a:lvl1pPr algn="r">
              <a:buNone/>
              <a:def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add Presented by: </a:t>
            </a:r>
            <a:endParaRPr lang="en-US"/>
          </a:p>
        </p:txBody>
      </p:sp>
    </p:spTree>
  </p:cSld>
  <p:clrMapOvr>
    <a:masterClrMapping/>
  </p:clrMapOvr>
  <p:transition/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0" y="6521450"/>
            <a:ext cx="2362200" cy="3365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 hasCustomPrompt="1"/>
          </p:nvPr>
        </p:nvSpPr>
        <p:spPr bwMode="auto">
          <a:xfrm>
            <a:off x="609600" y="3200400"/>
            <a:ext cx="8153400" cy="685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2900" cap="none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subtitle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762000" y="2057400"/>
            <a:ext cx="7848600" cy="1371600"/>
          </a:xfrm>
        </p:spPr>
        <p:txBody>
          <a:bodyPr/>
          <a:lstStyle>
            <a:lvl1pPr marL="0" indent="0" algn="ctr">
              <a:buNone/>
              <a:defRPr kumimoji="0" lang="en-US" sz="3400" b="1" i="0" u="none" strike="noStrike" kern="0" cap="none" spc="0" normalizeH="0" baseline="0" noProof="0" smtClean="0">
                <a:ln>
                  <a:noFill/>
                </a:ln>
                <a:solidFill>
                  <a:srgbClr val="B30938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Title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5181600" y="4876800"/>
            <a:ext cx="3733800" cy="1295400"/>
          </a:xfrm>
        </p:spPr>
        <p:txBody>
          <a:bodyPr/>
          <a:lstStyle>
            <a:lvl1pPr algn="r">
              <a:buNone/>
              <a:def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add Presented by: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144367"/>
      </p:ext>
    </p:extLst>
  </p:cSld>
  <p:clrMapOvr>
    <a:masterClrMapping/>
  </p:clrMapOvr>
  <p:transition/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74638"/>
            <a:ext cx="8001000" cy="639762"/>
          </a:xfrm>
          <a:prstGeom prst="rect">
            <a:avLst/>
          </a:prstGeom>
        </p:spPr>
        <p:txBody>
          <a:bodyPr/>
          <a:lstStyle>
            <a:lvl1pPr algn="l">
              <a:defRPr sz="3200" cap="none" baseline="0">
                <a:solidFill>
                  <a:srgbClr val="B30938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001000" cy="4114800"/>
          </a:xfrm>
        </p:spPr>
        <p:txBody>
          <a:bodyPr/>
          <a:lstStyle>
            <a:lvl1pPr marL="346075" indent="-346075">
              <a:buClr>
                <a:srgbClr val="B30938"/>
              </a:buClr>
              <a:buFont typeface="Wingdings" pitchFamily="2" charset="2"/>
              <a:buChar char="§"/>
              <a:defRPr/>
            </a:lvl1pPr>
            <a:lvl2pPr marL="803275" indent="-346075">
              <a:defRPr/>
            </a:lvl2pPr>
            <a:lvl3pPr marL="1260475" indent="-346075">
              <a:buClr>
                <a:srgbClr val="B30938"/>
              </a:buClr>
              <a:defRPr sz="2400" b="1">
                <a:solidFill>
                  <a:srgbClr val="B30938"/>
                </a:solidFill>
              </a:defRPr>
            </a:lvl3pPr>
            <a:lvl4pPr marL="1717675" indent="-346075">
              <a:defRPr b="0"/>
            </a:lvl4pPr>
            <a:lvl5pPr>
              <a:buClr>
                <a:srgbClr val="920826"/>
              </a:buClr>
              <a:buFont typeface="Wingdings" pitchFamily="2" charset="2"/>
              <a:buChar char="§"/>
              <a:defRPr sz="2200"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2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475CA3B-7AE6-459F-9581-72C29BEEB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74638"/>
            <a:ext cx="8001000" cy="639762"/>
          </a:xfrm>
          <a:prstGeom prst="rect">
            <a:avLst/>
          </a:prstGeom>
        </p:spPr>
        <p:txBody>
          <a:bodyPr/>
          <a:lstStyle>
            <a:lvl1pPr algn="l">
              <a:defRPr sz="3200" cap="none" baseline="0">
                <a:solidFill>
                  <a:srgbClr val="B30938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8001000" cy="4114800"/>
          </a:xfrm>
        </p:spPr>
        <p:txBody>
          <a:bodyPr/>
          <a:lstStyle>
            <a:lvl1pPr marL="346075" indent="-346075">
              <a:buClr>
                <a:srgbClr val="B30938"/>
              </a:buClr>
              <a:buFont typeface="Wingdings" pitchFamily="2" charset="2"/>
              <a:buChar char="§"/>
              <a:defRPr/>
            </a:lvl1pPr>
            <a:lvl2pPr marL="803275" indent="-346075">
              <a:defRPr/>
            </a:lvl2pPr>
            <a:lvl3pPr marL="1260475" indent="-346075">
              <a:buClr>
                <a:srgbClr val="B30938"/>
              </a:buClr>
              <a:defRPr sz="2400" b="1">
                <a:solidFill>
                  <a:srgbClr val="B30938"/>
                </a:solidFill>
              </a:defRPr>
            </a:lvl3pPr>
            <a:lvl4pPr marL="1717675" indent="-346075">
              <a:defRPr b="0"/>
            </a:lvl4pPr>
            <a:lvl5pPr>
              <a:buClr>
                <a:srgbClr val="920826"/>
              </a:buClr>
              <a:buFont typeface="Wingdings" pitchFamily="2" charset="2"/>
              <a:buChar char="§"/>
              <a:defRPr sz="2200"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2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475CA3B-7AE6-459F-9581-72C29BEEB4FB}" type="slidenum">
              <a:rPr lang="en-US" smtClean="0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6236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274638"/>
            <a:ext cx="8153400" cy="1143000"/>
          </a:xfrm>
          <a:prstGeom prst="rect">
            <a:avLst/>
          </a:prstGeom>
        </p:spPr>
        <p:txBody>
          <a:bodyPr/>
          <a:lstStyle>
            <a:lvl1pPr algn="ctr">
              <a:defRPr sz="3200" cap="none" baseline="0">
                <a:solidFill>
                  <a:srgbClr val="B30938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48100" cy="4114800"/>
          </a:xfrm>
        </p:spPr>
        <p:txBody>
          <a:bodyPr/>
          <a:lstStyle>
            <a:lvl1pPr>
              <a:buClr>
                <a:srgbClr val="B30938"/>
              </a:buClr>
              <a:buFont typeface="Wingdings" pitchFamily="2" charset="2"/>
              <a:buChar char="§"/>
              <a:defRPr sz="2800"/>
            </a:lvl1pPr>
            <a:lvl2pPr>
              <a:defRPr sz="2400"/>
            </a:lvl2pPr>
            <a:lvl3pPr>
              <a:buClr>
                <a:srgbClr val="B30938"/>
              </a:buClr>
              <a:defRPr sz="2000" b="1">
                <a:solidFill>
                  <a:srgbClr val="B30938"/>
                </a:solidFill>
              </a:defRPr>
            </a:lvl3pPr>
            <a:lvl4pPr>
              <a:defRPr sz="1600" b="0"/>
            </a:lvl4pPr>
            <a:lvl5pPr marL="1828800" indent="0">
              <a:buClr>
                <a:srgbClr val="920826"/>
              </a:buClr>
              <a:buNone/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848100" cy="4114800"/>
          </a:xfrm>
        </p:spPr>
        <p:txBody>
          <a:bodyPr/>
          <a:lstStyle>
            <a:lvl1pPr>
              <a:buClr>
                <a:srgbClr val="B30938"/>
              </a:buClr>
              <a:buFont typeface="Wingdings" pitchFamily="2" charset="2"/>
              <a:buChar char="§"/>
              <a:defRPr sz="2800"/>
            </a:lvl1pPr>
            <a:lvl2pPr>
              <a:defRPr sz="2400"/>
            </a:lvl2pPr>
            <a:lvl3pPr>
              <a:defRPr sz="2000" b="1">
                <a:solidFill>
                  <a:srgbClr val="B30938"/>
                </a:solidFill>
              </a:defRPr>
            </a:lvl3pPr>
            <a:lvl4pPr>
              <a:defRPr sz="1600" b="0"/>
            </a:lvl4pPr>
            <a:lvl5pPr marL="1828800" indent="0">
              <a:buClr>
                <a:srgbClr val="920826"/>
              </a:buClr>
              <a:buNone/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162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D90D59D-1D62-4987-834C-714DE803C4A3}" type="slidenum">
              <a:rPr lang="en-US" smtClean="0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3"/>
          <p:cNvSpPr txBox="1"/>
          <p:nvPr/>
        </p:nvSpPr>
        <p:spPr>
          <a:xfrm>
            <a:off x="152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5CA3B-7AE6-459F-9581-72C29BEEB4F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3"/>
          <p:cNvSpPr txBox="1"/>
          <p:nvPr userDrawn="1"/>
        </p:nvSpPr>
        <p:spPr>
          <a:xfrm>
            <a:off x="152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5CA3B-7AE6-459F-9581-72C29BEEB4FB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205465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>
              <a:defRPr sz="3200" cap="none" baseline="0">
                <a:solidFill>
                  <a:srgbClr val="B30938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174875"/>
            <a:ext cx="4040188" cy="3951288"/>
          </a:xfrm>
        </p:spPr>
        <p:txBody>
          <a:bodyPr/>
          <a:lstStyle>
            <a:lvl1pPr>
              <a:buFont typeface="Wingdings" pitchFamily="2" charset="2"/>
              <a:buChar char="§"/>
              <a:defRPr sz="2400"/>
            </a:lvl1pPr>
            <a:lvl2pPr>
              <a:defRPr sz="2000"/>
            </a:lvl2pPr>
            <a:lvl3pPr>
              <a:defRPr sz="2000" b="1">
                <a:solidFill>
                  <a:srgbClr val="B30938"/>
                </a:solidFill>
              </a:defRPr>
            </a:lvl3pPr>
            <a:lvl4pPr>
              <a:defRPr sz="1600" b="0"/>
            </a:lvl4pPr>
            <a:lvl5pPr marL="1828800" indent="0">
              <a:buClr>
                <a:srgbClr val="920826"/>
              </a:buClr>
              <a:buNone/>
              <a:defRPr sz="16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174875"/>
            <a:ext cx="4041775" cy="3951288"/>
          </a:xfrm>
        </p:spPr>
        <p:txBody>
          <a:bodyPr/>
          <a:lstStyle>
            <a:lvl1pPr>
              <a:buFont typeface="Wingdings" pitchFamily="2" charset="2"/>
              <a:buChar char="§"/>
              <a:defRPr sz="2400"/>
            </a:lvl1pPr>
            <a:lvl2pPr>
              <a:defRPr sz="2000"/>
            </a:lvl2pPr>
            <a:lvl3pPr>
              <a:defRPr sz="2000" b="1">
                <a:solidFill>
                  <a:srgbClr val="B30938"/>
                </a:solidFill>
              </a:defRPr>
            </a:lvl3pPr>
            <a:lvl4pPr>
              <a:defRPr sz="1600" b="0"/>
            </a:lvl4pPr>
            <a:lvl5pPr marL="1828800" indent="0">
              <a:buClr>
                <a:srgbClr val="920826"/>
              </a:buClr>
              <a:buNone/>
              <a:defRPr sz="16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2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475CA3B-7AE6-459F-9581-72C29BEEB4FB}" type="slidenum">
              <a:rPr lang="en-US" smtClean="0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004279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cap="none" baseline="0">
                <a:solidFill>
                  <a:srgbClr val="B30938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2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475CA3B-7AE6-459F-9581-72C29BEEB4FB}" type="slidenum">
              <a:rPr lang="en-US" smtClean="0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133392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2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475CA3B-7AE6-459F-9581-72C29BEEB4FB}" type="slidenum">
              <a:rPr lang="en-US" smtClean="0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167694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solidFill>
                  <a:srgbClr val="B3093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264150" cy="5853113"/>
          </a:xfrm>
        </p:spPr>
        <p:txBody>
          <a:bodyPr/>
          <a:lstStyle>
            <a:lvl1pPr>
              <a:buFont typeface="Wingdings" pitchFamily="2" charset="2"/>
              <a:buChar char="§"/>
              <a:defRPr sz="2800"/>
            </a:lvl1pPr>
            <a:lvl2pPr>
              <a:defRPr sz="2600"/>
            </a:lvl2pPr>
            <a:lvl3pPr>
              <a:defRPr sz="2000" b="1">
                <a:solidFill>
                  <a:srgbClr val="B30938"/>
                </a:solidFill>
              </a:defRPr>
            </a:lvl3pPr>
            <a:lvl4pPr>
              <a:defRPr sz="1600" b="0"/>
            </a:lvl4pPr>
            <a:lvl5pPr marL="1828800" indent="0">
              <a:buClr>
                <a:srgbClr val="920826"/>
              </a:buClr>
              <a:buNone/>
              <a:defRPr sz="2000" b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2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475CA3B-7AE6-459F-9581-72C29BEEB4FB}" type="slidenum">
              <a:rPr lang="en-US" smtClean="0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835838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800" b="1" cap="none" baseline="0">
                <a:solidFill>
                  <a:srgbClr val="B30938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Text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2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475CA3B-7AE6-459F-9581-72C29BEEB4FB}" type="slidenum">
              <a:rPr lang="en-US" smtClean="0">
                <a:solidFill>
                  <a:srgbClr val="000000"/>
                </a:solidFill>
              </a:r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273695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ctrTitle" hasCustomPrompt="1"/>
          </p:nvPr>
        </p:nvSpPr>
        <p:spPr bwMode="auto">
          <a:xfrm>
            <a:off x="609600" y="3200400"/>
            <a:ext cx="8153400" cy="685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2900" cap="none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Subtitle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762000" y="2057400"/>
            <a:ext cx="7848600" cy="1371600"/>
          </a:xfrm>
        </p:spPr>
        <p:txBody>
          <a:bodyPr/>
          <a:lstStyle>
            <a:lvl1pPr marL="0" indent="0" algn="ctr">
              <a:buNone/>
              <a:def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rgbClr val="B30938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Title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800600" y="4648200"/>
            <a:ext cx="3733800" cy="1524000"/>
          </a:xfrm>
        </p:spPr>
        <p:txBody>
          <a:bodyPr/>
          <a:lstStyle>
            <a:lvl1pPr algn="r">
              <a:buNone/>
              <a:def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add Presented by: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830780"/>
      </p:ext>
    </p:extLst>
  </p:cSld>
  <p:clrMapOvr>
    <a:masterClrMapping/>
  </p:clrMapOvr>
  <p:transition/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274638"/>
            <a:ext cx="8153400" cy="1143000"/>
          </a:xfrm>
          <a:prstGeom prst="rect">
            <a:avLst/>
          </a:prstGeom>
        </p:spPr>
        <p:txBody>
          <a:bodyPr/>
          <a:lstStyle>
            <a:lvl1pPr algn="ctr">
              <a:defRPr sz="3200" cap="none" baseline="0">
                <a:solidFill>
                  <a:srgbClr val="B30938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48100" cy="4114800"/>
          </a:xfrm>
        </p:spPr>
        <p:txBody>
          <a:bodyPr/>
          <a:lstStyle>
            <a:lvl1pPr>
              <a:buClr>
                <a:srgbClr val="B30938"/>
              </a:buClr>
              <a:buFont typeface="Wingdings" pitchFamily="2" charset="2"/>
              <a:buChar char="§"/>
              <a:defRPr sz="2800"/>
            </a:lvl1pPr>
            <a:lvl2pPr>
              <a:defRPr sz="2400"/>
            </a:lvl2pPr>
            <a:lvl3pPr>
              <a:buClr>
                <a:srgbClr val="B30938"/>
              </a:buClr>
              <a:defRPr sz="2000" b="1">
                <a:solidFill>
                  <a:srgbClr val="B30938"/>
                </a:solidFill>
              </a:defRPr>
            </a:lvl3pPr>
            <a:lvl4pPr>
              <a:defRPr sz="1600" b="0"/>
            </a:lvl4pPr>
            <a:lvl5pPr marL="1828800" indent="0">
              <a:buClr>
                <a:srgbClr val="920826"/>
              </a:buClr>
              <a:buNone/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848100" cy="4114800"/>
          </a:xfrm>
        </p:spPr>
        <p:txBody>
          <a:bodyPr/>
          <a:lstStyle>
            <a:lvl1pPr>
              <a:buClr>
                <a:srgbClr val="B30938"/>
              </a:buClr>
              <a:buFont typeface="Wingdings" pitchFamily="2" charset="2"/>
              <a:buChar char="§"/>
              <a:defRPr sz="2800"/>
            </a:lvl1pPr>
            <a:lvl2pPr>
              <a:defRPr sz="2400"/>
            </a:lvl2pPr>
            <a:lvl3pPr>
              <a:defRPr sz="2000" b="1">
                <a:solidFill>
                  <a:srgbClr val="B30938"/>
                </a:solidFill>
              </a:defRPr>
            </a:lvl3pPr>
            <a:lvl4pPr>
              <a:defRPr sz="1600" b="0"/>
            </a:lvl4pPr>
            <a:lvl5pPr marL="1828800" indent="0">
              <a:buClr>
                <a:srgbClr val="920826"/>
              </a:buClr>
              <a:buNone/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162800" y="63246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D90D59D-1D62-4987-834C-714DE803C4A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Slide Number Placeholder 3"/>
          <p:cNvSpPr txBox="1"/>
          <p:nvPr userDrawn="1"/>
        </p:nvSpPr>
        <p:spPr>
          <a:xfrm>
            <a:off x="152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475CA3B-7AE6-459F-9581-72C29BEEB4FB}" type="slidenum">
              <a:rPr kumimoji="0" lang="en-US" sz="2400" b="0" i="0" u="none" strike="noStrike" kern="1200" cap="none" spc="0" normalizeH="0" baseline="-25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‹#›</a:t>
            </a:fld>
            <a:endParaRPr kumimoji="0" lang="en-US" sz="2400" b="0" i="0" u="none" strike="noStrike" kern="1200" cap="none" spc="0" normalizeH="0" baseline="-2500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>
              <a:defRPr sz="3200" cap="none" baseline="0">
                <a:solidFill>
                  <a:srgbClr val="B30938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174875"/>
            <a:ext cx="4040188" cy="3951288"/>
          </a:xfrm>
        </p:spPr>
        <p:txBody>
          <a:bodyPr/>
          <a:lstStyle>
            <a:lvl1pPr>
              <a:buFont typeface="Wingdings" pitchFamily="2" charset="2"/>
              <a:buChar char="§"/>
              <a:defRPr sz="2400"/>
            </a:lvl1pPr>
            <a:lvl2pPr>
              <a:defRPr sz="2000"/>
            </a:lvl2pPr>
            <a:lvl3pPr>
              <a:defRPr sz="2000" b="1">
                <a:solidFill>
                  <a:srgbClr val="B30938"/>
                </a:solidFill>
              </a:defRPr>
            </a:lvl3pPr>
            <a:lvl4pPr>
              <a:defRPr sz="1600" b="0"/>
            </a:lvl4pPr>
            <a:lvl5pPr marL="1828800" indent="0">
              <a:buClr>
                <a:srgbClr val="920826"/>
              </a:buClr>
              <a:buNone/>
              <a:defRPr sz="16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174875"/>
            <a:ext cx="4041775" cy="3951288"/>
          </a:xfrm>
        </p:spPr>
        <p:txBody>
          <a:bodyPr/>
          <a:lstStyle>
            <a:lvl1pPr>
              <a:buFont typeface="Wingdings" pitchFamily="2" charset="2"/>
              <a:buChar char="§"/>
              <a:defRPr sz="2400"/>
            </a:lvl1pPr>
            <a:lvl2pPr>
              <a:defRPr sz="2000"/>
            </a:lvl2pPr>
            <a:lvl3pPr>
              <a:defRPr sz="2000" b="1">
                <a:solidFill>
                  <a:srgbClr val="B30938"/>
                </a:solidFill>
              </a:defRPr>
            </a:lvl3pPr>
            <a:lvl4pPr>
              <a:defRPr sz="1600" b="0"/>
            </a:lvl4pPr>
            <a:lvl5pPr marL="1828800" indent="0">
              <a:buClr>
                <a:srgbClr val="920826"/>
              </a:buClr>
              <a:buNone/>
              <a:defRPr sz="1600" b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2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475CA3B-7AE6-459F-9581-72C29BEEB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 cap="none" baseline="0">
                <a:solidFill>
                  <a:srgbClr val="B30938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2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475CA3B-7AE6-459F-9581-72C29BEEB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2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475CA3B-7AE6-459F-9581-72C29BEEB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solidFill>
                  <a:srgbClr val="B30938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264150" cy="5853113"/>
          </a:xfrm>
        </p:spPr>
        <p:txBody>
          <a:bodyPr/>
          <a:lstStyle>
            <a:lvl1pPr>
              <a:buFont typeface="Wingdings" pitchFamily="2" charset="2"/>
              <a:buChar char="§"/>
              <a:defRPr sz="2800"/>
            </a:lvl1pPr>
            <a:lvl2pPr>
              <a:defRPr sz="2600"/>
            </a:lvl2pPr>
            <a:lvl3pPr>
              <a:defRPr sz="2000" b="1">
                <a:solidFill>
                  <a:srgbClr val="B30938"/>
                </a:solidFill>
              </a:defRPr>
            </a:lvl3pPr>
            <a:lvl4pPr>
              <a:defRPr sz="1600" b="0"/>
            </a:lvl4pPr>
            <a:lvl5pPr marL="1828800" indent="0">
              <a:buClr>
                <a:srgbClr val="920826"/>
              </a:buClr>
              <a:buNone/>
              <a:defRPr sz="2000" b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2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475CA3B-7AE6-459F-9581-72C29BEEB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800" b="1" cap="none" baseline="0">
                <a:solidFill>
                  <a:srgbClr val="B30938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Master Text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524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475CA3B-7AE6-459F-9581-72C29BEEB4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ctrTitle" hasCustomPrompt="1"/>
          </p:nvPr>
        </p:nvSpPr>
        <p:spPr bwMode="auto">
          <a:xfrm>
            <a:off x="609600" y="3200400"/>
            <a:ext cx="8153400" cy="685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2900" cap="none" baseline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smtClean="0"/>
              <a:t>Click to Edit Subtitle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762000" y="2057400"/>
            <a:ext cx="7848600" cy="1371600"/>
          </a:xfrm>
        </p:spPr>
        <p:txBody>
          <a:bodyPr/>
          <a:lstStyle>
            <a:lvl1pPr marL="0" indent="0" algn="ctr">
              <a:buNone/>
              <a:def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rgbClr val="B30938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US" smtClean="0"/>
              <a:t>Click To Edit Title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800600" y="4648200"/>
            <a:ext cx="3733800" cy="1524000"/>
          </a:xfrm>
        </p:spPr>
        <p:txBody>
          <a:bodyPr/>
          <a:lstStyle>
            <a:lvl1pPr algn="r">
              <a:buNone/>
              <a:def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add Presented by: </a:t>
            </a:r>
            <a:endParaRPr lang="en-US"/>
          </a:p>
        </p:txBody>
      </p:sp>
    </p:spTree>
  </p:cSld>
  <p:clrMapOvr>
    <a:masterClrMapping/>
  </p:clrMapOvr>
  <p:transition/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theme" Target="../theme/theme2.xml"/><Relationship Id="rId11" Type="http://schemas.openxmlformats.org/officeDocument/2006/relationships/image" Target="../media/image1.jpeg"/><Relationship Id="rId1" Type="http://schemas.openxmlformats.org/officeDocument/2006/relationships/slideLayout" Target="../slideLayouts/slideLayout10.xml"/><Relationship Id="rId2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2.xml"/><Relationship Id="rId5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5.xml"/><Relationship Id="rId8" Type="http://schemas.openxmlformats.org/officeDocument/2006/relationships/slideLayout" Target="../slideLayouts/slideLayout26.xml"/><Relationship Id="rId9" Type="http://schemas.openxmlformats.org/officeDocument/2006/relationships/slideLayout" Target="../slideLayouts/slideLayout27.xml"/><Relationship Id="rId10" Type="http://schemas.openxmlformats.org/officeDocument/2006/relationships/theme" Target="../theme/theme3.xml"/><Relationship Id="rId11" Type="http://schemas.openxmlformats.org/officeDocument/2006/relationships/image" Target="../media/image1.jpeg"/><Relationship Id="rId1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00200"/>
            <a:ext cx="79248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-152400" y="6611779"/>
            <a:ext cx="2743200" cy="24622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000" b="1" baseline="0">
                <a:solidFill>
                  <a:schemeClr val="tx1"/>
                </a:solidFill>
                <a:latin typeface="Arial"/>
                <a:cs typeface="Arial"/>
              </a:rPr>
              <a:t>© </a:t>
            </a:r>
            <a:r>
              <a:rPr lang="en-US" sz="1000" b="1" baseline="0" smtClean="0">
                <a:solidFill>
                  <a:schemeClr val="tx1"/>
                </a:solidFill>
                <a:latin typeface="Arial"/>
                <a:cs typeface="Arial"/>
              </a:rPr>
              <a:t>2016 </a:t>
            </a:r>
            <a:r>
              <a:rPr lang="en-US" sz="1000" b="1" baseline="0">
                <a:solidFill>
                  <a:schemeClr val="tx1"/>
                </a:solidFill>
                <a:latin typeface="Arial"/>
              </a:rPr>
              <a:t>McNees Wallace &amp; Nurick LLC</a:t>
            </a:r>
          </a:p>
        </p:txBody>
      </p:sp>
      <p:pic>
        <p:nvPicPr>
          <p:cNvPr id="8" name="Picture 7" descr="logoPPT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141208" y="6310884"/>
            <a:ext cx="850392" cy="47091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94" r:id="rId9"/>
  </p:sldLayoutIdLst>
  <p:transition/>
  <p:hf hdr="0" ftr="0" dt="0"/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D40139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D40139"/>
          </a:solidFill>
          <a:latin typeface="Arial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D40139"/>
          </a:solidFill>
          <a:latin typeface="Arial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D40139"/>
          </a:solidFill>
          <a:latin typeface="Arial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D40139"/>
          </a:solidFill>
          <a:latin typeface="Arial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D40139"/>
          </a:solidFill>
          <a:latin typeface="Arial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D40139"/>
          </a:solidFill>
          <a:latin typeface="Arial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D40139"/>
          </a:solidFill>
          <a:latin typeface="Arial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D40139"/>
          </a:solidFill>
          <a:latin typeface="Arial"/>
        </a:defRPr>
      </a:lvl9pPr>
    </p:titleStyle>
    <p:bodyStyle>
      <a:lvl1pPr marL="346075" indent="-346075" algn="l" rtl="0" eaLnBrk="1" fontAlgn="base" hangingPunct="1">
        <a:spcBef>
          <a:spcPct val="0"/>
        </a:spcBef>
        <a:spcAft>
          <a:spcPct val="25000"/>
        </a:spcAft>
        <a:buClr>
          <a:srgbClr val="B30938"/>
        </a:buClr>
        <a:buSzPct val="110000"/>
        <a:buFont typeface="Wingdings" pitchFamily="2" charset="2"/>
        <a:buChar char="§"/>
        <a:defRPr sz="2900" b="1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803275" indent="-346075" algn="l" rtl="0" eaLnBrk="1" fontAlgn="base" hangingPunct="1">
        <a:spcBef>
          <a:spcPct val="0"/>
        </a:spcBef>
        <a:spcAft>
          <a:spcPct val="25000"/>
        </a:spcAft>
        <a:buClr>
          <a:schemeClr val="bg2"/>
        </a:buClr>
        <a:buSzTx/>
        <a:buFont typeface="Wingdings" panose="05000000000000000000" pitchFamily="2" charset="2"/>
        <a:buChar char="§"/>
        <a:defRPr sz="2600">
          <a:solidFill>
            <a:schemeClr val="tx1"/>
          </a:solidFill>
          <a:latin typeface="Calibri" panose="020F0502020204030204" pitchFamily="34" charset="0"/>
        </a:defRPr>
      </a:lvl2pPr>
      <a:lvl3pPr marL="1260475" indent="-346075" algn="l" rtl="0" eaLnBrk="1" fontAlgn="base" hangingPunct="1">
        <a:spcBef>
          <a:spcPct val="0"/>
        </a:spcBef>
        <a:spcAft>
          <a:spcPct val="25000"/>
        </a:spcAft>
        <a:buClr>
          <a:srgbClr val="B30938"/>
        </a:buClr>
        <a:buSzPct val="85000"/>
        <a:buFont typeface="Courier New" panose="02070309020205020404" pitchFamily="49" charset="0"/>
        <a:buChar char="o"/>
        <a:defRPr sz="2200">
          <a:solidFill>
            <a:srgbClr val="BC1814"/>
          </a:solidFill>
          <a:latin typeface="Calibri" panose="020F0502020204030204" pitchFamily="34" charset="0"/>
        </a:defRPr>
      </a:lvl3pPr>
      <a:lvl4pPr marL="1905000" indent="-533400" algn="l" rtl="0" eaLnBrk="1" fontAlgn="base" hangingPunct="1">
        <a:spcBef>
          <a:spcPct val="0"/>
        </a:spcBef>
        <a:spcAft>
          <a:spcPct val="25000"/>
        </a:spcAft>
        <a:buClr>
          <a:schemeClr val="tx1">
            <a:lumMod val="50000"/>
            <a:lumOff val="50000"/>
          </a:schemeClr>
        </a:buClr>
        <a:buSzPct val="85000"/>
        <a:buFont typeface="Courier New" pitchFamily="49" charset="0"/>
        <a:buChar char="o"/>
        <a:defRPr sz="2200" b="1">
          <a:solidFill>
            <a:schemeClr val="tx1"/>
          </a:solidFill>
          <a:latin typeface="+mn-lt"/>
        </a:defRPr>
      </a:lvl4pPr>
      <a:lvl5pPr marL="2438400" indent="-609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3200" b="1">
          <a:solidFill>
            <a:schemeClr val="tx1"/>
          </a:solidFill>
          <a:latin typeface="+mn-lt"/>
        </a:defRPr>
      </a:lvl5pPr>
      <a:lvl6pPr marL="2895600" indent="-609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3200" b="1">
          <a:solidFill>
            <a:schemeClr val="tx1"/>
          </a:solidFill>
          <a:latin typeface="+mn-lt"/>
        </a:defRPr>
      </a:lvl6pPr>
      <a:lvl7pPr marL="3352800" indent="-609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3200" b="1">
          <a:solidFill>
            <a:schemeClr val="tx1"/>
          </a:solidFill>
          <a:latin typeface="+mn-lt"/>
        </a:defRPr>
      </a:lvl7pPr>
      <a:lvl8pPr marL="3810000" indent="-609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3200" b="1">
          <a:solidFill>
            <a:schemeClr val="tx1"/>
          </a:solidFill>
          <a:latin typeface="+mn-lt"/>
        </a:defRPr>
      </a:lvl8pPr>
      <a:lvl9pPr marL="4267200" indent="-609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32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00200"/>
            <a:ext cx="79248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-152400" y="6611779"/>
            <a:ext cx="2743200" cy="24622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000" b="1" baseline="0">
                <a:solidFill>
                  <a:schemeClr val="tx1"/>
                </a:solidFill>
                <a:latin typeface="Arial"/>
                <a:cs typeface="Arial"/>
              </a:rPr>
              <a:t>© </a:t>
            </a:r>
            <a:r>
              <a:rPr lang="en-US" sz="1000" b="1" baseline="0" smtClean="0">
                <a:solidFill>
                  <a:schemeClr val="tx1"/>
                </a:solidFill>
                <a:latin typeface="Arial"/>
                <a:cs typeface="Arial"/>
              </a:rPr>
              <a:t>2016 </a:t>
            </a:r>
            <a:r>
              <a:rPr lang="en-US" sz="1000" b="1" baseline="0">
                <a:solidFill>
                  <a:schemeClr val="tx1"/>
                </a:solidFill>
                <a:latin typeface="Arial"/>
              </a:rPr>
              <a:t>McNees Wallace &amp; Nurick LLC</a:t>
            </a:r>
          </a:p>
        </p:txBody>
      </p:sp>
      <p:pic>
        <p:nvPicPr>
          <p:cNvPr id="8" name="Picture 7" descr="logoPPT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141208" y="6310884"/>
            <a:ext cx="850392" cy="47091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</p:sldLayoutIdLst>
  <p:transition/>
  <p:hf hdr="0" ftr="0" dt="0"/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D40139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D40139"/>
          </a:solidFill>
          <a:latin typeface="Arial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D40139"/>
          </a:solidFill>
          <a:latin typeface="Arial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D40139"/>
          </a:solidFill>
          <a:latin typeface="Arial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D40139"/>
          </a:solidFill>
          <a:latin typeface="Arial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D40139"/>
          </a:solidFill>
          <a:latin typeface="Arial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D40139"/>
          </a:solidFill>
          <a:latin typeface="Arial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D40139"/>
          </a:solidFill>
          <a:latin typeface="Arial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D40139"/>
          </a:solidFill>
          <a:latin typeface="Arial"/>
        </a:defRPr>
      </a:lvl9pPr>
    </p:titleStyle>
    <p:bodyStyle>
      <a:lvl1pPr marL="346075" indent="-346075" algn="l" rtl="0" eaLnBrk="1" fontAlgn="base" hangingPunct="1">
        <a:spcBef>
          <a:spcPct val="0"/>
        </a:spcBef>
        <a:spcAft>
          <a:spcPct val="25000"/>
        </a:spcAft>
        <a:buClr>
          <a:srgbClr val="B30938"/>
        </a:buClr>
        <a:buSzPct val="110000"/>
        <a:buFont typeface="Wingdings" pitchFamily="2" charset="2"/>
        <a:buChar char="§"/>
        <a:defRPr sz="2900" b="1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803275" indent="-346075" algn="l" rtl="0" eaLnBrk="1" fontAlgn="base" hangingPunct="1">
        <a:spcBef>
          <a:spcPct val="0"/>
        </a:spcBef>
        <a:spcAft>
          <a:spcPct val="25000"/>
        </a:spcAft>
        <a:buClr>
          <a:schemeClr val="bg2"/>
        </a:buClr>
        <a:buSzTx/>
        <a:buFont typeface="Wingdings" panose="05000000000000000000" pitchFamily="2" charset="2"/>
        <a:buChar char="§"/>
        <a:defRPr sz="2600">
          <a:solidFill>
            <a:schemeClr val="tx1"/>
          </a:solidFill>
          <a:latin typeface="Calibri" panose="020F0502020204030204" pitchFamily="34" charset="0"/>
        </a:defRPr>
      </a:lvl2pPr>
      <a:lvl3pPr marL="1260475" indent="-346075" algn="l" rtl="0" eaLnBrk="1" fontAlgn="base" hangingPunct="1">
        <a:spcBef>
          <a:spcPct val="0"/>
        </a:spcBef>
        <a:spcAft>
          <a:spcPct val="25000"/>
        </a:spcAft>
        <a:buClr>
          <a:srgbClr val="B30938"/>
        </a:buClr>
        <a:buSzPct val="85000"/>
        <a:buFont typeface="Courier New" panose="02070309020205020404" pitchFamily="49" charset="0"/>
        <a:buChar char="o"/>
        <a:defRPr sz="2200">
          <a:solidFill>
            <a:srgbClr val="BC1814"/>
          </a:solidFill>
          <a:latin typeface="Calibri" panose="020F0502020204030204" pitchFamily="34" charset="0"/>
        </a:defRPr>
      </a:lvl3pPr>
      <a:lvl4pPr marL="1905000" indent="-533400" algn="l" rtl="0" eaLnBrk="1" fontAlgn="base" hangingPunct="1">
        <a:spcBef>
          <a:spcPct val="0"/>
        </a:spcBef>
        <a:spcAft>
          <a:spcPct val="25000"/>
        </a:spcAft>
        <a:buClr>
          <a:schemeClr val="tx1">
            <a:lumMod val="50000"/>
            <a:lumOff val="50000"/>
          </a:schemeClr>
        </a:buClr>
        <a:buSzPct val="85000"/>
        <a:buFont typeface="Courier New" pitchFamily="49" charset="0"/>
        <a:buChar char="o"/>
        <a:defRPr sz="2200" b="1">
          <a:solidFill>
            <a:schemeClr val="tx1"/>
          </a:solidFill>
          <a:latin typeface="+mn-lt"/>
        </a:defRPr>
      </a:lvl4pPr>
      <a:lvl5pPr marL="2438400" indent="-609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3200" b="1">
          <a:solidFill>
            <a:schemeClr val="tx1"/>
          </a:solidFill>
          <a:latin typeface="+mn-lt"/>
        </a:defRPr>
      </a:lvl5pPr>
      <a:lvl6pPr marL="2895600" indent="-609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3200" b="1">
          <a:solidFill>
            <a:schemeClr val="tx1"/>
          </a:solidFill>
          <a:latin typeface="+mn-lt"/>
        </a:defRPr>
      </a:lvl6pPr>
      <a:lvl7pPr marL="3352800" indent="-609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3200" b="1">
          <a:solidFill>
            <a:schemeClr val="tx1"/>
          </a:solidFill>
          <a:latin typeface="+mn-lt"/>
        </a:defRPr>
      </a:lvl7pPr>
      <a:lvl8pPr marL="3810000" indent="-609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3200" b="1">
          <a:solidFill>
            <a:schemeClr val="tx1"/>
          </a:solidFill>
          <a:latin typeface="+mn-lt"/>
        </a:defRPr>
      </a:lvl8pPr>
      <a:lvl9pPr marL="4267200" indent="-609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32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600200"/>
            <a:ext cx="79248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-152400" y="6611779"/>
            <a:ext cx="2743200" cy="24622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000" b="1" baseline="0">
                <a:solidFill>
                  <a:srgbClr val="000000"/>
                </a:solidFill>
                <a:latin typeface="Arial"/>
                <a:cs typeface="Arial"/>
              </a:rPr>
              <a:t>© </a:t>
            </a:r>
            <a:r>
              <a:rPr lang="en-US" sz="1000" b="1" baseline="0" smtClean="0">
                <a:solidFill>
                  <a:srgbClr val="000000"/>
                </a:solidFill>
                <a:latin typeface="Arial"/>
                <a:cs typeface="Arial"/>
              </a:rPr>
              <a:t>2016 </a:t>
            </a:r>
            <a:r>
              <a:rPr lang="en-US" sz="1000" b="1" baseline="0">
                <a:solidFill>
                  <a:srgbClr val="000000"/>
                </a:solidFill>
                <a:latin typeface="Arial"/>
              </a:rPr>
              <a:t>McNees Wallace &amp; Nurick LLC</a:t>
            </a:r>
          </a:p>
        </p:txBody>
      </p:sp>
      <p:pic>
        <p:nvPicPr>
          <p:cNvPr id="8" name="Picture 7" descr="logoPPT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141208" y="6310884"/>
            <a:ext cx="850392" cy="470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899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</p:sldLayoutIdLst>
  <p:transition/>
  <p:hf hdr="0" ftr="0" dt="0"/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D40139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D40139"/>
          </a:solidFill>
          <a:latin typeface="Arial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D40139"/>
          </a:solidFill>
          <a:latin typeface="Arial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D40139"/>
          </a:solidFill>
          <a:latin typeface="Arial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D40139"/>
          </a:solidFill>
          <a:latin typeface="Arial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D40139"/>
          </a:solidFill>
          <a:latin typeface="Arial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D40139"/>
          </a:solidFill>
          <a:latin typeface="Arial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D40139"/>
          </a:solidFill>
          <a:latin typeface="Arial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800" b="1">
          <a:solidFill>
            <a:srgbClr val="D40139"/>
          </a:solidFill>
          <a:latin typeface="Arial"/>
        </a:defRPr>
      </a:lvl9pPr>
    </p:titleStyle>
    <p:bodyStyle>
      <a:lvl1pPr marL="346075" indent="-346075" algn="l" rtl="0" eaLnBrk="1" fontAlgn="base" hangingPunct="1">
        <a:spcBef>
          <a:spcPct val="0"/>
        </a:spcBef>
        <a:spcAft>
          <a:spcPct val="25000"/>
        </a:spcAft>
        <a:buClr>
          <a:srgbClr val="B30938"/>
        </a:buClr>
        <a:buSzPct val="110000"/>
        <a:buFont typeface="Wingdings" pitchFamily="2" charset="2"/>
        <a:buChar char="§"/>
        <a:defRPr sz="2900" b="1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803275" indent="-346075" algn="l" rtl="0" eaLnBrk="1" fontAlgn="base" hangingPunct="1">
        <a:spcBef>
          <a:spcPct val="0"/>
        </a:spcBef>
        <a:spcAft>
          <a:spcPct val="25000"/>
        </a:spcAft>
        <a:buClr>
          <a:schemeClr val="bg2"/>
        </a:buClr>
        <a:buSzTx/>
        <a:buFont typeface="Wingdings" panose="05000000000000000000" pitchFamily="2" charset="2"/>
        <a:buChar char="§"/>
        <a:defRPr sz="2600">
          <a:solidFill>
            <a:schemeClr val="tx1"/>
          </a:solidFill>
          <a:latin typeface="Calibri" panose="020F0502020204030204" pitchFamily="34" charset="0"/>
        </a:defRPr>
      </a:lvl2pPr>
      <a:lvl3pPr marL="1260475" indent="-346075" algn="l" rtl="0" eaLnBrk="1" fontAlgn="base" hangingPunct="1">
        <a:spcBef>
          <a:spcPct val="0"/>
        </a:spcBef>
        <a:spcAft>
          <a:spcPct val="25000"/>
        </a:spcAft>
        <a:buClr>
          <a:srgbClr val="B30938"/>
        </a:buClr>
        <a:buSzPct val="85000"/>
        <a:buFont typeface="Courier New" panose="02070309020205020404" pitchFamily="49" charset="0"/>
        <a:buChar char="o"/>
        <a:defRPr sz="2200">
          <a:solidFill>
            <a:srgbClr val="BC1814"/>
          </a:solidFill>
          <a:latin typeface="Calibri" panose="020F0502020204030204" pitchFamily="34" charset="0"/>
        </a:defRPr>
      </a:lvl3pPr>
      <a:lvl4pPr marL="1905000" indent="-533400" algn="l" rtl="0" eaLnBrk="1" fontAlgn="base" hangingPunct="1">
        <a:spcBef>
          <a:spcPct val="0"/>
        </a:spcBef>
        <a:spcAft>
          <a:spcPct val="25000"/>
        </a:spcAft>
        <a:buClr>
          <a:schemeClr val="tx1">
            <a:lumMod val="50000"/>
            <a:lumOff val="50000"/>
          </a:schemeClr>
        </a:buClr>
        <a:buSzPct val="85000"/>
        <a:buFont typeface="Courier New" pitchFamily="49" charset="0"/>
        <a:buChar char="o"/>
        <a:defRPr sz="2200" b="1">
          <a:solidFill>
            <a:schemeClr val="tx1"/>
          </a:solidFill>
          <a:latin typeface="+mn-lt"/>
        </a:defRPr>
      </a:lvl4pPr>
      <a:lvl5pPr marL="2438400" indent="-609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3200" b="1">
          <a:solidFill>
            <a:schemeClr val="tx1"/>
          </a:solidFill>
          <a:latin typeface="+mn-lt"/>
        </a:defRPr>
      </a:lvl5pPr>
      <a:lvl6pPr marL="2895600" indent="-609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3200" b="1">
          <a:solidFill>
            <a:schemeClr val="tx1"/>
          </a:solidFill>
          <a:latin typeface="+mn-lt"/>
        </a:defRPr>
      </a:lvl6pPr>
      <a:lvl7pPr marL="3352800" indent="-609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3200" b="1">
          <a:solidFill>
            <a:schemeClr val="tx1"/>
          </a:solidFill>
          <a:latin typeface="+mn-lt"/>
        </a:defRPr>
      </a:lvl7pPr>
      <a:lvl8pPr marL="3810000" indent="-609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3200" b="1">
          <a:solidFill>
            <a:schemeClr val="tx1"/>
          </a:solidFill>
          <a:latin typeface="+mn-lt"/>
        </a:defRPr>
      </a:lvl8pPr>
      <a:lvl9pPr marL="4267200" indent="-609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32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consciousconsumernetwork.tv/wp-content/uploads/2015/08/energy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697018" y="4239794"/>
            <a:ext cx="4181856" cy="261820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7928" y="3039291"/>
            <a:ext cx="7467600" cy="990600"/>
          </a:xfrm>
        </p:spPr>
        <p:txBody>
          <a:bodyPr/>
          <a:lstStyle/>
          <a:p>
            <a:r>
              <a:rPr lang="en-US" sz="2000" i="1" smtClean="0">
                <a:solidFill>
                  <a:schemeClr val="tx1"/>
                </a:solidFill>
              </a:rPr>
              <a:t>PJM Roundtable</a:t>
            </a:r>
            <a:br>
              <a:rPr lang="en-US" sz="2000" i="1" smtClean="0">
                <a:solidFill>
                  <a:schemeClr val="tx1"/>
                </a:solidFill>
              </a:rPr>
            </a:br>
            <a:r>
              <a:rPr lang="en-US" sz="2000" i="1" smtClean="0">
                <a:solidFill>
                  <a:schemeClr val="tx1"/>
                </a:solidFill>
              </a:rPr>
              <a:t>December 1, 2016</a:t>
            </a: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757428" y="1752600"/>
            <a:ext cx="7848600" cy="1490037"/>
          </a:xfrm>
        </p:spPr>
        <p:txBody>
          <a:bodyPr/>
          <a:lstStyle/>
          <a:p>
            <a:r>
              <a:rPr lang="en-US" sz="2800" smtClean="0">
                <a:solidFill>
                  <a:srgbClr val="C00000"/>
                </a:solidFill>
                <a:ea typeface="Tahoma" pitchFamily="34" charset="0"/>
                <a:cs typeface="Tahoma" pitchFamily="34" charset="0"/>
              </a:rPr>
              <a:t>Future of Competitive Transmission </a:t>
            </a:r>
          </a:p>
          <a:p>
            <a:r>
              <a:rPr lang="en-US" sz="2800" smtClean="0">
                <a:solidFill>
                  <a:srgbClr val="C00000"/>
                </a:solidFill>
                <a:ea typeface="Tahoma" pitchFamily="34" charset="0"/>
                <a:cs typeface="Tahoma" pitchFamily="34" charset="0"/>
              </a:rPr>
              <a:t>In The PJM Footprint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400" y="5867400"/>
            <a:ext cx="27135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b="1" smtClean="0">
                <a:solidFill>
                  <a:srgbClr val="C00000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Robert A. Weishaar, Jr.</a:t>
            </a:r>
          </a:p>
          <a:p>
            <a:pPr algn="just"/>
            <a:r>
              <a:rPr lang="en-US" b="1" smtClean="0">
                <a:solidFill>
                  <a:srgbClr val="C00000"/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t>bweishaar@mcneeslaw.com</a:t>
            </a:r>
            <a:endParaRPr lang="en-US" b="1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5" name="Picture 4" descr="Horizontal_McNeesLogo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7000" y="228600"/>
            <a:ext cx="4029456" cy="94792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305800" cy="639762"/>
          </a:xfrm>
        </p:spPr>
        <p:txBody>
          <a:bodyPr/>
          <a:lstStyle/>
          <a:p>
            <a:pPr algn="ctr"/>
            <a:r>
              <a:rPr lang="en-US" smtClean="0"/>
              <a:t>The Large Consumer Perspective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001000" cy="5029200"/>
          </a:xfrm>
        </p:spPr>
        <p:txBody>
          <a:bodyPr/>
          <a:lstStyle/>
          <a:p>
            <a:r>
              <a:rPr lang="en-US" sz="2400"/>
              <a:t>Order 1000 – originally issued in 2011 (yes, it’s been 5 years) - has yet to deliver tangible benefits to consumers – some progress has been achieved on implementation, but the savings that FERC sought to achieve have </a:t>
            </a:r>
            <a:r>
              <a:rPr lang="en-US" sz="2400" smtClean="0"/>
              <a:t>not really </a:t>
            </a:r>
            <a:r>
              <a:rPr lang="en-US" sz="2400"/>
              <a:t>hit any consumer bills </a:t>
            </a:r>
            <a:r>
              <a:rPr lang="en-US" sz="2400" smtClean="0"/>
              <a:t>yet</a:t>
            </a:r>
          </a:p>
          <a:p>
            <a:r>
              <a:rPr lang="en-US" sz="2400"/>
              <a:t>Should FERC abandon its efforts</a:t>
            </a:r>
            <a:r>
              <a:rPr lang="en-US" sz="2400" smtClean="0"/>
              <a:t>?</a:t>
            </a:r>
          </a:p>
          <a:p>
            <a:pPr lvl="1"/>
            <a:r>
              <a:rPr lang="en-US" sz="2100" smtClean="0"/>
              <a:t> Absolutely not</a:t>
            </a:r>
          </a:p>
          <a:p>
            <a:pPr lvl="1"/>
            <a:r>
              <a:rPr lang="en-US" sz="2100"/>
              <a:t>L</a:t>
            </a:r>
            <a:r>
              <a:rPr lang="en-US" sz="2100" smtClean="0"/>
              <a:t>arge </a:t>
            </a:r>
            <a:r>
              <a:rPr lang="en-US" sz="2100"/>
              <a:t>consumers are “deeply concerned” that transmission is being </a:t>
            </a:r>
            <a:r>
              <a:rPr lang="en-US" sz="2100" smtClean="0"/>
              <a:t>overbuilt and over-priced</a:t>
            </a:r>
            <a:endParaRPr lang="en-US" sz="2100"/>
          </a:p>
          <a:p>
            <a:r>
              <a:rPr lang="en-US" sz="2400"/>
              <a:t>FERC needs to redouble its efforts and understand that decades of practices within the transmission business must be addressed in order to allow meaningful competition to take </a:t>
            </a:r>
            <a:r>
              <a:rPr lang="en-US" sz="2400" smtClean="0"/>
              <a:t>root</a:t>
            </a: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5CA3B-7AE6-459F-9581-72C29BEEB4FB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715962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Key Concepts and Issues</a:t>
            </a:r>
            <a:endParaRPr lang="en-US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3731" y="1142999"/>
            <a:ext cx="8001000" cy="4220709"/>
          </a:xfrm>
        </p:spPr>
        <p:txBody>
          <a:bodyPr/>
          <a:lstStyle/>
          <a:p>
            <a:r>
              <a:rPr lang="en-US" sz="2400" smtClean="0"/>
              <a:t>“</a:t>
            </a:r>
            <a:r>
              <a:rPr lang="en-US" sz="2400" u="sng"/>
              <a:t>Competition</a:t>
            </a:r>
            <a:r>
              <a:rPr lang="en-US" sz="2400"/>
              <a:t>” – must be demonstrably workable, not unduly manipulated by artificial regulatory incentives or other vestiges of </a:t>
            </a:r>
            <a:r>
              <a:rPr lang="en-US" sz="2400" smtClean="0"/>
              <a:t>regulation</a:t>
            </a:r>
          </a:p>
          <a:p>
            <a:r>
              <a:rPr lang="en-US" sz="2400" u="sng"/>
              <a:t>Incentives</a:t>
            </a:r>
            <a:r>
              <a:rPr lang="en-US" sz="2400"/>
              <a:t> – </a:t>
            </a:r>
            <a:endParaRPr lang="en-US" sz="2400" smtClean="0"/>
          </a:p>
          <a:p>
            <a:pPr lvl="1"/>
            <a:r>
              <a:rPr lang="en-US" sz="2100" u="sng" smtClean="0"/>
              <a:t>NONE</a:t>
            </a:r>
            <a:r>
              <a:rPr lang="en-US" sz="2100" smtClean="0"/>
              <a:t> </a:t>
            </a:r>
            <a:r>
              <a:rPr lang="en-US" sz="2100"/>
              <a:t>(no </a:t>
            </a:r>
            <a:r>
              <a:rPr lang="en-US" sz="2100" smtClean="0"/>
              <a:t>more ROE </a:t>
            </a:r>
            <a:r>
              <a:rPr lang="en-US" sz="2100"/>
              <a:t>adders for RTO participation; no ROE adders for “unique” projects; no ROE adders for being an independent transmission </a:t>
            </a:r>
            <a:r>
              <a:rPr lang="en-US" sz="2100" smtClean="0"/>
              <a:t>company)</a:t>
            </a:r>
          </a:p>
          <a:p>
            <a:pPr lvl="1"/>
            <a:r>
              <a:rPr lang="en-US" sz="2100" smtClean="0"/>
              <a:t>Regulatory </a:t>
            </a:r>
            <a:r>
              <a:rPr lang="en-US" sz="2100"/>
              <a:t>incentives are antithetical to the notion of </a:t>
            </a:r>
            <a:r>
              <a:rPr lang="en-US" sz="2100" smtClean="0"/>
              <a:t>competition</a:t>
            </a:r>
          </a:p>
          <a:p>
            <a:pPr lvl="1"/>
            <a:r>
              <a:rPr lang="en-US" sz="2100" smtClean="0"/>
              <a:t>Section </a:t>
            </a:r>
            <a:r>
              <a:rPr lang="en-US" sz="2100"/>
              <a:t>219 </a:t>
            </a:r>
            <a:r>
              <a:rPr lang="en-US" sz="2100" smtClean="0"/>
              <a:t>obligations (regarding ROE adders) </a:t>
            </a:r>
            <a:r>
              <a:rPr lang="en-US" sz="2100"/>
              <a:t>should be implemented only as necessary and only on a “minimalist” basis</a:t>
            </a:r>
          </a:p>
          <a:p>
            <a:endParaRPr lang="en-US" sz="2400"/>
          </a:p>
          <a:p>
            <a:endParaRPr lang="en-US" sz="2400"/>
          </a:p>
          <a:p>
            <a:endParaRPr lang="en-US" sz="1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4368B3-B607-48AC-B67D-A2ECC801455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68980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715962"/>
          </a:xfrm>
        </p:spPr>
        <p:txBody>
          <a:bodyPr/>
          <a:lstStyle/>
          <a:p>
            <a:pPr algn="ctr">
              <a:defRPr/>
            </a:pPr>
            <a:r>
              <a:rPr lang="en-US"/>
              <a:t>Key Concepts and Issues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3731" y="838201"/>
            <a:ext cx="8001000" cy="4525508"/>
          </a:xfrm>
        </p:spPr>
        <p:txBody>
          <a:bodyPr/>
          <a:lstStyle/>
          <a:p>
            <a:r>
              <a:rPr lang="en-US" sz="2400" u="sng"/>
              <a:t>Cost containment</a:t>
            </a:r>
            <a:r>
              <a:rPr lang="en-US" sz="2400"/>
              <a:t>:  </a:t>
            </a:r>
            <a:endParaRPr lang="en-US" sz="2400" smtClean="0"/>
          </a:p>
          <a:p>
            <a:pPr lvl="1"/>
            <a:r>
              <a:rPr lang="en-US" sz="2200" smtClean="0"/>
              <a:t>Should </a:t>
            </a:r>
            <a:r>
              <a:rPr lang="en-US" sz="2200"/>
              <a:t>be at the discretion of the project </a:t>
            </a:r>
            <a:r>
              <a:rPr lang="en-US" sz="2200" smtClean="0"/>
              <a:t>developers/competitors</a:t>
            </a:r>
          </a:p>
          <a:p>
            <a:pPr lvl="1"/>
            <a:r>
              <a:rPr lang="en-US" sz="2200"/>
              <a:t>T</a:t>
            </a:r>
            <a:r>
              <a:rPr lang="en-US" sz="2200" smtClean="0"/>
              <a:t>here </a:t>
            </a:r>
            <a:r>
              <a:rPr lang="en-US" sz="2200"/>
              <a:t>should be no presumption (or, if there is a presumption, it should be heavily discounted) that cost containment provisions will be forever binding for facilities that may be deemed critical energy </a:t>
            </a:r>
            <a:r>
              <a:rPr lang="en-US" sz="2200" smtClean="0"/>
              <a:t>infrastructure</a:t>
            </a:r>
          </a:p>
          <a:p>
            <a:pPr lvl="1"/>
            <a:r>
              <a:rPr lang="en-US" sz="2200" smtClean="0"/>
              <a:t>Considering LS Power concept of 3-part test for cost containment</a:t>
            </a:r>
            <a:endParaRPr lang="en-US" sz="2200"/>
          </a:p>
          <a:p>
            <a:r>
              <a:rPr lang="en-US" sz="2400"/>
              <a:t>Standardization of the requests for </a:t>
            </a:r>
            <a:r>
              <a:rPr lang="en-US" sz="2400" smtClean="0"/>
              <a:t>proposals?</a:t>
            </a:r>
          </a:p>
          <a:p>
            <a:pPr lvl="1"/>
            <a:r>
              <a:rPr lang="en-US" sz="2200" smtClean="0"/>
              <a:t>Should </a:t>
            </a:r>
            <a:r>
              <a:rPr lang="en-US" sz="2200"/>
              <a:t>not be </a:t>
            </a:r>
            <a:r>
              <a:rPr lang="en-US" sz="2200" smtClean="0"/>
              <a:t>mandated</a:t>
            </a:r>
          </a:p>
          <a:p>
            <a:pPr lvl="1"/>
            <a:r>
              <a:rPr lang="en-US" sz="2200" smtClean="0"/>
              <a:t>All </a:t>
            </a:r>
            <a:r>
              <a:rPr lang="en-US" sz="2200"/>
              <a:t>competitive solicitation processes must allow for creativity and innovation</a:t>
            </a:r>
          </a:p>
          <a:p>
            <a:endParaRPr lang="en-US" sz="24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4368B3-B607-48AC-B67D-A2ECC801455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88153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792162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Key Concepts and Issues</a:t>
            </a:r>
            <a:endParaRPr lang="en-US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3733800"/>
          </a:xfrm>
        </p:spPr>
        <p:txBody>
          <a:bodyPr/>
          <a:lstStyle/>
          <a:p>
            <a:r>
              <a:rPr lang="en-US" sz="2400"/>
              <a:t>FERC Review:  </a:t>
            </a:r>
            <a:endParaRPr lang="en-US" sz="2400" smtClean="0"/>
          </a:p>
          <a:p>
            <a:pPr lvl="1"/>
            <a:r>
              <a:rPr lang="en-US" sz="2400" smtClean="0"/>
              <a:t>FERC </a:t>
            </a:r>
            <a:r>
              <a:rPr lang="en-US" sz="2400"/>
              <a:t>has </a:t>
            </a:r>
            <a:r>
              <a:rPr lang="en-US" sz="2400" smtClean="0"/>
              <a:t>the primary role for proper implementation of Order 1000</a:t>
            </a:r>
          </a:p>
          <a:p>
            <a:pPr lvl="1"/>
            <a:r>
              <a:rPr lang="en-US" sz="2400" smtClean="0"/>
              <a:t>FERC’s review of individual projects </a:t>
            </a:r>
            <a:r>
              <a:rPr lang="en-US" sz="2400"/>
              <a:t>should be pursuant to a paper </a:t>
            </a:r>
            <a:r>
              <a:rPr lang="en-US" sz="2400" smtClean="0"/>
              <a:t>hearing</a:t>
            </a:r>
          </a:p>
          <a:p>
            <a:pPr lvl="1"/>
            <a:r>
              <a:rPr lang="en-US" sz="2400" smtClean="0"/>
              <a:t>Efficiency </a:t>
            </a:r>
            <a:r>
              <a:rPr lang="en-US" sz="2400"/>
              <a:t>and expedition are </a:t>
            </a:r>
            <a:r>
              <a:rPr lang="en-US" sz="2400" smtClean="0"/>
              <a:t>important</a:t>
            </a:r>
          </a:p>
          <a:p>
            <a:r>
              <a:rPr lang="en-US" sz="2400"/>
              <a:t>Performance-based Rates:  </a:t>
            </a:r>
            <a:endParaRPr lang="en-US" sz="2400" smtClean="0"/>
          </a:p>
          <a:p>
            <a:pPr lvl="1"/>
            <a:r>
              <a:rPr lang="en-US" sz="2400" smtClean="0"/>
              <a:t>They </a:t>
            </a:r>
            <a:r>
              <a:rPr lang="en-US" sz="2400"/>
              <a:t>have generally worked against consumer </a:t>
            </a:r>
            <a:r>
              <a:rPr lang="en-US" sz="2400" smtClean="0"/>
              <a:t>interests</a:t>
            </a:r>
          </a:p>
          <a:p>
            <a:pPr lvl="1"/>
            <a:r>
              <a:rPr lang="en-US" sz="2400"/>
              <a:t>A</a:t>
            </a:r>
            <a:r>
              <a:rPr lang="en-US" sz="2400" smtClean="0"/>
              <a:t>pplication </a:t>
            </a:r>
            <a:r>
              <a:rPr lang="en-US" sz="2400"/>
              <a:t>of performance-based rates should be minimized</a:t>
            </a:r>
          </a:p>
          <a:p>
            <a:endParaRPr lang="en-US" sz="2300"/>
          </a:p>
          <a:p>
            <a:pPr lvl="2"/>
            <a:endParaRPr lang="en-US" sz="1600" smtClean="0"/>
          </a:p>
          <a:p>
            <a:pPr lvl="1"/>
            <a:endParaRPr lang="en-US" sz="20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4368B3-B607-48AC-B67D-A2ECC801455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78756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10600" cy="792162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Key Concepts and Issues</a:t>
            </a:r>
            <a:endParaRPr lang="en-US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305800" cy="4267200"/>
          </a:xfrm>
        </p:spPr>
        <p:txBody>
          <a:bodyPr/>
          <a:lstStyle/>
          <a:p>
            <a:r>
              <a:rPr lang="en-US" sz="2400"/>
              <a:t>Proposal Development Cost Recovery By Non-Winning </a:t>
            </a:r>
            <a:r>
              <a:rPr lang="en-US" sz="2400" smtClean="0"/>
              <a:t>Entries?</a:t>
            </a:r>
          </a:p>
          <a:p>
            <a:pPr lvl="1"/>
            <a:r>
              <a:rPr lang="en-US" sz="2100" smtClean="0"/>
              <a:t>Should </a:t>
            </a:r>
            <a:r>
              <a:rPr lang="en-US" sz="2100"/>
              <a:t>not be </a:t>
            </a:r>
            <a:r>
              <a:rPr lang="en-US" sz="2100" smtClean="0"/>
              <a:t>allowed</a:t>
            </a:r>
          </a:p>
          <a:p>
            <a:pPr lvl="1"/>
            <a:r>
              <a:rPr lang="en-US" sz="2100"/>
              <a:t>D</a:t>
            </a:r>
            <a:r>
              <a:rPr lang="en-US" sz="2100" smtClean="0"/>
              <a:t>oes </a:t>
            </a:r>
            <a:r>
              <a:rPr lang="en-US" sz="2100"/>
              <a:t>not comport with the “used and useful” standard that has applied to rate recovery for </a:t>
            </a:r>
            <a:r>
              <a:rPr lang="en-US" sz="2100" smtClean="0"/>
              <a:t>decades</a:t>
            </a:r>
          </a:p>
          <a:p>
            <a:r>
              <a:rPr lang="en-US" sz="2400" smtClean="0"/>
              <a:t>Information about the system:  </a:t>
            </a:r>
          </a:p>
          <a:p>
            <a:pPr lvl="1"/>
            <a:r>
              <a:rPr lang="en-US" sz="2100" smtClean="0"/>
              <a:t>Critical aspect of the process</a:t>
            </a:r>
          </a:p>
          <a:p>
            <a:pPr lvl="1"/>
            <a:r>
              <a:rPr lang="en-US" sz="2100" smtClean="0"/>
              <a:t>Information </a:t>
            </a:r>
            <a:r>
              <a:rPr lang="en-US" sz="2100"/>
              <a:t>about the existing system must be made fully available to potential </a:t>
            </a:r>
            <a:r>
              <a:rPr lang="en-US" sz="2100" smtClean="0"/>
              <a:t>competitors</a:t>
            </a:r>
          </a:p>
          <a:p>
            <a:pPr lvl="1"/>
            <a:r>
              <a:rPr lang="en-US" sz="2100" smtClean="0"/>
              <a:t>Consumers </a:t>
            </a:r>
            <a:r>
              <a:rPr lang="en-US" sz="2100"/>
              <a:t>paid for the development, collection, and maintenance of detailed information about the transmission system and such information must be shared in order to facilitate effective </a:t>
            </a:r>
            <a:r>
              <a:rPr lang="en-US" sz="2100" smtClean="0"/>
              <a:t>competition for their benefit</a:t>
            </a:r>
          </a:p>
          <a:p>
            <a:pPr lvl="1"/>
            <a:r>
              <a:rPr lang="en-US" sz="2100" err="1" smtClean="0"/>
              <a:t>CEII </a:t>
            </a:r>
            <a:r>
              <a:rPr lang="en-US" sz="2100"/>
              <a:t>protections should apply only as necessary</a:t>
            </a:r>
          </a:p>
          <a:p>
            <a:endParaRPr lang="en-US" sz="2300"/>
          </a:p>
          <a:p>
            <a:pPr lvl="2"/>
            <a:endParaRPr lang="en-US" sz="1600" smtClean="0"/>
          </a:p>
          <a:p>
            <a:pPr lvl="1"/>
            <a:endParaRPr lang="en-US" sz="20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4368B3-B607-48AC-B67D-A2ECC801455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11635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15400" cy="639762"/>
          </a:xfrm>
        </p:spPr>
        <p:txBody>
          <a:bodyPr/>
          <a:lstStyle/>
          <a:p>
            <a:pPr algn="ctr">
              <a:defRPr/>
            </a:pPr>
            <a:r>
              <a:rPr lang="en-US" smtClean="0"/>
              <a:t>Additional Tools </a:t>
            </a:r>
            <a:endParaRPr lang="en-US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74617" y="914400"/>
            <a:ext cx="8153400" cy="5334000"/>
          </a:xfrm>
        </p:spPr>
        <p:txBody>
          <a:bodyPr/>
          <a:lstStyle/>
          <a:p>
            <a:r>
              <a:rPr lang="en-US" sz="2400"/>
              <a:t>Order 1000 is only one tool in the toolbox for controlling transmission costs; others include</a:t>
            </a:r>
            <a:r>
              <a:rPr lang="en-US" sz="2400" smtClean="0"/>
              <a:t>:</a:t>
            </a:r>
          </a:p>
          <a:p>
            <a:pPr lvl="1"/>
            <a:r>
              <a:rPr lang="en-US" sz="2000"/>
              <a:t>Right-sizing ROEs to reflect today’s prevailing low-cost capital markets (the “new normal”)</a:t>
            </a:r>
            <a:endParaRPr lang="en-US" sz="1600"/>
          </a:p>
          <a:p>
            <a:pPr lvl="1"/>
            <a:r>
              <a:rPr lang="en-US" sz="2000"/>
              <a:t>Optimizing the capability of the existing system – implement the technology and software to provide dynamic transmission facility ratings </a:t>
            </a:r>
            <a:endParaRPr lang="en-US" sz="1600"/>
          </a:p>
          <a:p>
            <a:pPr lvl="1"/>
            <a:r>
              <a:rPr lang="en-US" sz="2000"/>
              <a:t>Carefully scrutinizing annual updates to formula rates, pursuant to formula rate protocols</a:t>
            </a:r>
            <a:endParaRPr lang="en-US" sz="1600"/>
          </a:p>
          <a:p>
            <a:pPr lvl="1"/>
            <a:r>
              <a:rPr lang="en-US" sz="2000"/>
              <a:t>Increasing transparency around the process of developing </a:t>
            </a:r>
            <a:r>
              <a:rPr lang="en-US" sz="2000" smtClean="0"/>
              <a:t>"Supplemental Projects"</a:t>
            </a:r>
            <a:endParaRPr lang="en-US" sz="1600"/>
          </a:p>
          <a:p>
            <a:pPr lvl="1"/>
            <a:r>
              <a:rPr lang="en-US" sz="2000"/>
              <a:t>Establishing and maintaining correct price signals to retail </a:t>
            </a:r>
            <a:r>
              <a:rPr lang="en-US" sz="2000" smtClean="0"/>
              <a:t>customers</a:t>
            </a:r>
          </a:p>
          <a:p>
            <a:pPr lvl="2"/>
            <a:r>
              <a:rPr lang="en-US" sz="2000"/>
              <a:t>Transmission planning is primarily a 1 CP-driven process; allocate costs accordingly </a:t>
            </a:r>
          </a:p>
          <a:p>
            <a:pPr lvl="2"/>
            <a:endParaRPr lang="en-US" sz="1400"/>
          </a:p>
          <a:p>
            <a:pPr lvl="1"/>
            <a:endParaRPr lang="en-US" sz="2100" smtClean="0"/>
          </a:p>
          <a:p>
            <a:pPr lvl="1">
              <a:buClr>
                <a:srgbClr val="1C1C1C"/>
              </a:buClr>
            </a:pPr>
            <a:endParaRPr lang="en-US" sz="2200" smtClean="0">
              <a:solidFill>
                <a:srgbClr val="000000"/>
              </a:solidFill>
            </a:endParaRPr>
          </a:p>
          <a:p>
            <a:pPr lvl="2">
              <a:buClr>
                <a:srgbClr val="1C1C1C"/>
              </a:buClr>
            </a:pPr>
            <a:endParaRPr lang="en-US" sz="210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4368B3-B607-48AC-B67D-A2ECC801455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25262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971800" y="1828800"/>
            <a:ext cx="6172200" cy="4191000"/>
          </a:xfrm>
        </p:spPr>
        <p:txBody>
          <a:bodyPr/>
          <a:lstStyle/>
          <a:p>
            <a:pPr marL="0" indent="0" algn="ctr">
              <a:spcAft>
                <a:spcPct val="0"/>
              </a:spcAft>
              <a:buNone/>
            </a:pPr>
            <a:r>
              <a:rPr lang="en-US" smtClean="0"/>
              <a:t>Robert A. Weishaar, Jr.</a:t>
            </a:r>
          </a:p>
          <a:p>
            <a:pPr marL="0" indent="0" algn="ctr">
              <a:spcAft>
                <a:spcPct val="0"/>
              </a:spcAft>
              <a:buNone/>
            </a:pPr>
            <a:r>
              <a:rPr lang="en-US" sz="2700" b="0" smtClean="0"/>
              <a:t>McNees Wallace &amp; Nurick LLC</a:t>
            </a:r>
          </a:p>
          <a:p>
            <a:pPr marL="0" indent="0" algn="ctr">
              <a:spcAft>
                <a:spcPct val="0"/>
              </a:spcAft>
              <a:buNone/>
            </a:pPr>
            <a:r>
              <a:rPr lang="en-US" sz="2700" b="0" smtClean="0"/>
              <a:t>1200 G Street, NW, Suite 800</a:t>
            </a:r>
          </a:p>
          <a:p>
            <a:pPr marL="0" indent="0" algn="ctr">
              <a:spcAft>
                <a:spcPct val="0"/>
              </a:spcAft>
              <a:buNone/>
            </a:pPr>
            <a:r>
              <a:rPr lang="en-US" sz="2700" b="0" smtClean="0"/>
              <a:t>Washington, DC 20005</a:t>
            </a:r>
          </a:p>
          <a:p>
            <a:pPr marL="0" indent="0" algn="ctr">
              <a:spcAft>
                <a:spcPct val="0"/>
              </a:spcAft>
              <a:buNone/>
            </a:pPr>
            <a:r>
              <a:rPr lang="en-US" sz="2700" b="0" smtClean="0"/>
              <a:t>Phone: 202.898.0688</a:t>
            </a:r>
          </a:p>
          <a:p>
            <a:pPr marL="0" indent="0" algn="ctr">
              <a:spcAft>
                <a:spcPct val="0"/>
              </a:spcAft>
              <a:buNone/>
            </a:pPr>
            <a:r>
              <a:rPr lang="en-US" sz="2700" b="0" smtClean="0"/>
              <a:t>Fax: 717.260.1765</a:t>
            </a:r>
          </a:p>
          <a:p>
            <a:pPr marL="0" indent="0" algn="ctr">
              <a:spcAft>
                <a:spcPct val="0"/>
              </a:spcAft>
              <a:buNone/>
            </a:pPr>
            <a:r>
              <a:rPr lang="en-US" sz="2700" b="0" smtClean="0"/>
              <a:t>bweishaar@mcneeslaw.com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5CA3B-7AE6-459F-9581-72C29BEEB4FB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1" descr="C:\Users\993\AppData\Local\Microsoft\Windows\Temporary Internet Files\Content.IE5\2BP7X835\MP900401828[1].jpg"/>
          <p:cNvPicPr>
            <a:picLocks noChangeAspect="1" noChangeArrowheads="1"/>
          </p:cNvPicPr>
          <p:nvPr/>
        </p:nvPicPr>
        <p:blipFill>
          <a:blip r:embed="rId3"/>
          <a:srcRect r="35032"/>
          <a:stretch>
            <a:fillRect/>
          </a:stretch>
        </p:blipFill>
        <p:spPr bwMode="auto">
          <a:xfrm>
            <a:off x="0" y="0"/>
            <a:ext cx="2971800" cy="6858000"/>
          </a:xfrm>
          <a:prstGeom prst="rect">
            <a:avLst/>
          </a:prstGeom>
          <a:noFill/>
        </p:spPr>
      </p:pic>
      <p:pic>
        <p:nvPicPr>
          <p:cNvPr id="7" name="Picture 6" descr="Horizonta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5800" y="228600"/>
            <a:ext cx="3124200" cy="734967"/>
          </a:xfrm>
          <a:prstGeom prst="rect">
            <a:avLst/>
          </a:prstGeom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6.05.04"/>
  <p:tag name="AS_TITLE" val="Aspose.Slides for .NET 4.0"/>
  <p:tag name="AS_VERSION" val="16.4.0.0"/>
</p:tagLst>
</file>

<file path=ppt/theme/theme1.xml><?xml version="1.0" encoding="utf-8"?>
<a:theme xmlns:a="http://schemas.openxmlformats.org/drawingml/2006/main" name="Default Theme">
  <a:themeElements>
    <a:clrScheme name="mwn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w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mw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wn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w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wn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w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w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wn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015MWN">
  <a:themeElements>
    <a:clrScheme name="mwn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w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mw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wn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w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wn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w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w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wn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2015MWN">
  <a:themeElements>
    <a:clrScheme name="mwn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mw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mwn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wn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wn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wn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wn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wn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wn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586</Words>
  <Application>Microsoft Macintosh PowerPoint</Application>
  <PresentationFormat>On-screen Show (4:3)</PresentationFormat>
  <Paragraphs>77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Calibri</vt:lpstr>
      <vt:lpstr>Courier New</vt:lpstr>
      <vt:lpstr>Tahoma</vt:lpstr>
      <vt:lpstr>Wingdings</vt:lpstr>
      <vt:lpstr>Arial</vt:lpstr>
      <vt:lpstr>Default Theme</vt:lpstr>
      <vt:lpstr>2015MWN</vt:lpstr>
      <vt:lpstr>1_2015MWN</vt:lpstr>
      <vt:lpstr>PJM Roundtable December 1, 2016</vt:lpstr>
      <vt:lpstr>The Large Consumer Perspective</vt:lpstr>
      <vt:lpstr>Key Concepts and Issues</vt:lpstr>
      <vt:lpstr>Key Concepts and Issues</vt:lpstr>
      <vt:lpstr>Key Concepts and Issues</vt:lpstr>
      <vt:lpstr>Key Concepts and Issues</vt:lpstr>
      <vt:lpstr>Additional Tools 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revision>1</cp:revision>
  <cp:lastPrinted>2016-11-23T15:57:56Z</cp:lastPrinted>
  <dcterms:created xsi:type="dcterms:W3CDTF">2016-11-23T15:57:56Z</dcterms:created>
  <dcterms:modified xsi:type="dcterms:W3CDTF">2016-11-28T20:36:23Z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-462628353</vt:i4>
  </property>
  <property fmtid="{D5CDD505-2E9C-101B-9397-08002B2CF9AE}" pid="3" name="_NewReviewCycle">
    <vt:lpwstr/>
  </property>
  <property fmtid="{D5CDD505-2E9C-101B-9397-08002B2CF9AE}" pid="4" name="_EmailSubject">
    <vt:lpwstr>Presentation</vt:lpwstr>
  </property>
  <property fmtid="{D5CDD505-2E9C-101B-9397-08002B2CF9AE}" pid="5" name="_AuthorEmail">
    <vt:lpwstr>BWeishaar@mcneeslaw.com</vt:lpwstr>
  </property>
  <property fmtid="{D5CDD505-2E9C-101B-9397-08002B2CF9AE}" pid="6" name="_AuthorEmailDisplayName">
    <vt:lpwstr>Weishaar, Bob</vt:lpwstr>
  </property>
</Properties>
</file>